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55" r:id="rId2"/>
    <p:sldId id="456" r:id="rId3"/>
    <p:sldId id="450" r:id="rId4"/>
    <p:sldId id="451" r:id="rId5"/>
    <p:sldId id="457" r:id="rId6"/>
    <p:sldId id="452" r:id="rId7"/>
    <p:sldId id="458" r:id="rId8"/>
    <p:sldId id="459" r:id="rId9"/>
    <p:sldId id="460" r:id="rId10"/>
    <p:sldId id="461" r:id="rId11"/>
    <p:sldId id="462" r:id="rId12"/>
    <p:sldId id="463" r:id="rId13"/>
    <p:sldId id="4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2\2.wma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2\1.wma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0723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""</a:t>
            </a:r>
            <a:r>
              <a:rPr lang="en-US" sz="3000" b="1" dirty="0" err="1">
                <a:latin typeface="ML-Aathira" pitchFamily="82" charset="0"/>
              </a:rPr>
              <a:t>Xt¶m</a:t>
            </a:r>
            <a:r>
              <a:rPr lang="en-US" sz="3000" b="1" dirty="0">
                <a:latin typeface="ML-Aathira" pitchFamily="82" charset="0"/>
              </a:rPr>
              <a:t>-Sp-</a:t>
            </a:r>
            <a:r>
              <a:rPr lang="en-US" sz="3000" b="1" dirty="0" err="1">
                <a:latin typeface="ML-Aathira" pitchFamily="82" charset="0"/>
              </a:rPr>
              <a:t>IqSn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Bbn-cn</a:t>
            </a:r>
            <a:r>
              <a:rPr lang="en-US" sz="3000" b="1" dirty="0">
                <a:latin typeface="ML-Aathira" pitchFamily="82" charset="0"/>
              </a:rPr>
              <a:t>-¡p-¶-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\pw {]</a:t>
            </a:r>
            <a:r>
              <a:rPr lang="en-US" sz="3000" b="1" dirty="0" err="1">
                <a:latin typeface="ML-Aathira" pitchFamily="82" charset="0"/>
              </a:rPr>
              <a:t>kw-Kn</a:t>
            </a:r>
            <a:r>
              <a:rPr lang="en-US" sz="3000" b="1" dirty="0">
                <a:latin typeface="ML-Aathira" pitchFamily="82" charset="0"/>
              </a:rPr>
              <a:t>-¡m³ </a:t>
            </a:r>
            <a:r>
              <a:rPr lang="en-US" sz="3000" b="1" dirty="0" err="1">
                <a:latin typeface="ML-Aathira" pitchFamily="82" charset="0"/>
              </a:rPr>
              <a:t>Ab-bv¡p</a:t>
            </a:r>
            <a:r>
              <a:rPr lang="en-US" sz="3000" b="1" dirty="0">
                <a:latin typeface="ML-Aathira" pitchFamily="82" charset="0"/>
              </a:rPr>
              <a:t>-¶-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\pw ]</a:t>
            </a:r>
            <a:r>
              <a:rPr lang="en-US" sz="3000" b="1" dirty="0" err="1">
                <a:latin typeface="ML-Aathira" pitchFamily="82" charset="0"/>
              </a:rPr>
              <a:t>nim-Np</a:t>
            </a:r>
            <a:r>
              <a:rPr lang="en-US" sz="3000" b="1" dirty="0">
                <a:latin typeface="ML-Aathira" pitchFamily="82" charset="0"/>
              </a:rPr>
              <a:t>-¡</a:t>
            </a:r>
            <a:r>
              <a:rPr lang="en-US" sz="3000" b="1" dirty="0" err="1">
                <a:latin typeface="ML-Aathira" pitchFamily="82" charset="0"/>
              </a:rPr>
              <a:t>sf</a:t>
            </a:r>
            <a:r>
              <a:rPr lang="en-US" sz="3000" b="1" dirty="0">
                <a:latin typeface="ML-Aathira" pitchFamily="82" charset="0"/>
              </a:rPr>
              <a:t> _</a:t>
            </a:r>
            <a:r>
              <a:rPr lang="en-US" sz="3000" b="1" dirty="0" err="1">
                <a:latin typeface="ML-Aathira" pitchFamily="82" charset="0"/>
              </a:rPr>
              <a:t>ln-jvI-cn</a:t>
            </a:r>
            <a:r>
              <a:rPr lang="en-US" sz="3000" b="1" dirty="0">
                <a:latin typeface="ML-Aathira" pitchFamily="82" charset="0"/>
              </a:rPr>
              <a:t>-¡m³ A[n-</a:t>
            </a:r>
            <a:r>
              <a:rPr lang="en-US" sz="3000" b="1" dirty="0" err="1">
                <a:latin typeface="ML-Aathira" pitchFamily="82" charset="0"/>
              </a:rPr>
              <a:t>Imcw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ÂIp</a:t>
            </a:r>
            <a:r>
              <a:rPr lang="en-US" sz="3000" b="1" dirty="0">
                <a:latin typeface="ML-Aathira" pitchFamily="82" charset="0"/>
              </a:rPr>
              <a:t>-¶-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-\p-</a:t>
            </a:r>
            <a:r>
              <a:rPr lang="en-US" sz="3000" b="1" dirty="0" err="1">
                <a:latin typeface="ML-Aathira" pitchFamily="82" charset="0"/>
              </a:rPr>
              <a:t>ambn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]{´-­p-t]sc \</a:t>
            </a:r>
            <a:r>
              <a:rPr lang="en-US" sz="3000" b="1" dirty="0" err="1">
                <a:latin typeface="ML-Aathira" pitchFamily="82" charset="0"/>
              </a:rPr>
              <a:t>ntbm-Kn¨p</a:t>
            </a:r>
            <a:r>
              <a:rPr lang="en-US" sz="3000" b="1" dirty="0">
                <a:latin typeface="ML-Aathira" pitchFamily="82" charset="0"/>
              </a:rPr>
              <a:t>''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aÀt¡m</a:t>
            </a:r>
            <a:r>
              <a:rPr lang="en-US" sz="3000" dirty="0">
                <a:latin typeface="ML-Aathira" pitchFamily="82" charset="0"/>
              </a:rPr>
              <a:t>. 3:14).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 dirty="0" err="1">
                <a:latin typeface="ML-Aathira" pitchFamily="82" charset="0"/>
              </a:rPr>
              <a:t>Znh-khpw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sshZn-IÀ¡p-th­n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mÀ°n¡pw</a:t>
            </a:r>
            <a:endParaRPr lang="en-US" sz="3000" b="1" dirty="0">
              <a:latin typeface="ML-Aathira" pitchFamily="82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3571876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 CutimX³ </a:t>
            </a:r>
            <a:r>
              <a:rPr lang="en-US" sz="2600" dirty="0" err="1">
                <a:latin typeface="ML-Aathira" pitchFamily="82" charset="0"/>
              </a:rPr>
              <a:t>Çolcmbv</a:t>
            </a:r>
            <a:r>
              <a:rPr lang="en-US" sz="2600" dirty="0">
                <a:latin typeface="ML-Aathira" pitchFamily="82" charset="0"/>
              </a:rPr>
              <a:t> XoÀ¶oSphm³</a:t>
            </a:r>
          </a:p>
          <a:p>
            <a:r>
              <a:rPr lang="en-US" sz="2600" dirty="0">
                <a:latin typeface="ML-Aathira" pitchFamily="82" charset="0"/>
              </a:rPr>
              <a:t>]{´­pt]sc </a:t>
            </a:r>
            <a:r>
              <a:rPr lang="en-US" sz="2600" dirty="0" err="1">
                <a:latin typeface="ML-Aathira" pitchFamily="82" charset="0"/>
              </a:rPr>
              <a:t>sXcsªSp¯p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Xt¶mSp</a:t>
            </a:r>
            <a:r>
              <a:rPr lang="en-US" sz="2600" dirty="0">
                <a:latin typeface="ML-Aathira" pitchFamily="82" charset="0"/>
              </a:rPr>
              <a:t> IqsS¶pambncn¡m³</a:t>
            </a:r>
          </a:p>
          <a:p>
            <a:r>
              <a:rPr lang="en-US" sz="2600" dirty="0" err="1">
                <a:latin typeface="ML-Aathira" pitchFamily="82" charset="0"/>
              </a:rPr>
              <a:t>hN</a:t>
            </a:r>
            <a:r>
              <a:rPr lang="en-US" sz="2600" dirty="0">
                <a:latin typeface="ML-Aathira" pitchFamily="82" charset="0"/>
              </a:rPr>
              <a:t>\{]</a:t>
            </a:r>
            <a:r>
              <a:rPr lang="en-US" sz="2600" dirty="0" err="1">
                <a:latin typeface="ML-Aathira" pitchFamily="82" charset="0"/>
              </a:rPr>
              <a:t>tLmjWw</a:t>
            </a:r>
            <a:r>
              <a:rPr lang="en-US" sz="2600" dirty="0">
                <a:latin typeface="ML-Aathira" pitchFamily="82" charset="0"/>
              </a:rPr>
              <a:t> \nÀhln¡m³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Ipcninse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Znhyamw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bmKmÀ¸Ww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temIm´yt¯mfw</a:t>
            </a:r>
            <a:r>
              <a:rPr lang="en-US" sz="2600" dirty="0">
                <a:latin typeface="ML-Aathira" pitchFamily="82" charset="0"/>
              </a:rPr>
              <a:t> XpSÀ¶oSphm³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aÀXysc</a:t>
            </a:r>
            <a:r>
              <a:rPr lang="en-US" sz="2600" dirty="0">
                <a:latin typeface="ML-Aathira" pitchFamily="82" charset="0"/>
              </a:rPr>
              <a:t> \mY³ </a:t>
            </a:r>
            <a:r>
              <a:rPr lang="en-US" sz="2600" dirty="0" err="1">
                <a:latin typeface="ML-Aathira" pitchFamily="82" charset="0"/>
              </a:rPr>
              <a:t>hnfn¨oSp¶p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Xncp</a:t>
            </a:r>
            <a:r>
              <a:rPr lang="en-US" sz="2600" dirty="0">
                <a:latin typeface="ML-Aathira" pitchFamily="82" charset="0"/>
              </a:rPr>
              <a:t>¸«</a:t>
            </a:r>
            <a:r>
              <a:rPr lang="en-US" sz="2600" dirty="0" err="1">
                <a:latin typeface="ML-Aathira" pitchFamily="82" charset="0"/>
              </a:rPr>
              <a:t>taIn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ntbmKn¡p¶p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ssZhP</a:t>
            </a:r>
            <a:r>
              <a:rPr lang="en-US" sz="2600" dirty="0">
                <a:latin typeface="ML-Aathira" pitchFamily="82" charset="0"/>
              </a:rPr>
              <a:t>\s¯ \bn¨oSphm³ </a:t>
            </a:r>
          </a:p>
          <a:p>
            <a:r>
              <a:rPr lang="en-US" sz="2600" dirty="0" err="1">
                <a:latin typeface="ML-Aathira" pitchFamily="82" charset="0"/>
              </a:rPr>
              <a:t>ssZhnIÚm</a:t>
            </a:r>
            <a:r>
              <a:rPr lang="en-US" sz="2600" dirty="0">
                <a:latin typeface="ML-Aathira" pitchFamily="82" charset="0"/>
              </a:rPr>
              <a:t>\w ]IÀ¶oSphm³</a:t>
            </a:r>
          </a:p>
          <a:p>
            <a:r>
              <a:rPr lang="en-US" sz="2600" dirty="0" err="1">
                <a:latin typeface="ML-Aathira" pitchFamily="82" charset="0"/>
              </a:rPr>
              <a:t>IqZmibnse</a:t>
            </a:r>
            <a:r>
              <a:rPr lang="en-US" sz="2600" dirty="0">
                <a:latin typeface="ML-Aathira" pitchFamily="82" charset="0"/>
              </a:rPr>
              <a:t> hnip²n </a:t>
            </a:r>
            <a:r>
              <a:rPr lang="en-US" sz="2600">
                <a:latin typeface="ML-Aathira" pitchFamily="82" charset="0"/>
              </a:rPr>
              <a:t>\ÂIm³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ZuXyw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e`n¨hÀ</a:t>
            </a:r>
            <a:r>
              <a:rPr lang="en-US" sz="2600" dirty="0">
                <a:latin typeface="ML-Aathira" pitchFamily="82" charset="0"/>
              </a:rPr>
              <a:t> sshZnI³ Xm³.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71636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Xncp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-¸«w</a:t>
            </a:r>
          </a:p>
        </p:txBody>
      </p:sp>
      <p:pic>
        <p:nvPicPr>
          <p:cNvPr id="1026" name="Picture 2" descr="E:\NEW POWER POINT 2013\class 3 bit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44" y="304787"/>
            <a:ext cx="5346700" cy="1195387"/>
          </a:xfrm>
          <a:prstGeom prst="rect">
            <a:avLst/>
          </a:prstGeom>
          <a:noFill/>
        </p:spPr>
      </p:pic>
      <p:pic>
        <p:nvPicPr>
          <p:cNvPr id="5" name="Picture 2" descr="C:\Users\user\Desktop\ordination-of-fr-she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7715272" cy="43576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8643966" cy="2643206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injy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-·m-sc-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t¸mse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Cutim-bmÂ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tXyIw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-sª-Sp-¡-s¸-«-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Cutimbv¡pw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Ahn-Sps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k`-bv¡pw-th­n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iqj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sN¿p-hm³ k¼qÀW-ambn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kaÀ¸n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-¡-s¸-«-h-cp-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ptcm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-XÀ.</a:t>
            </a: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]ptcm-ln-X³ F¶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hm¡nsâ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AÀ°w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"ap³]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hbv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¡-s¸-«-h³'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4" name="Picture 2" descr="C:\Documents and Settings\shghs\Desktop\jain\sacrament\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898611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072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BSpIÄ¡pth­n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Poh³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kaÀ¸n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¨ \Ã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CSb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PohnXhpw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acWhpw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D°m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c£ t\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¯¶p. Cu c£mIÀ½w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temImhkm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whsc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XpScp¶Xn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ZuXyw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Çol·msc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ctaÂ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Çol·mcpsS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]n³KmanIfmb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sa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Xm·mcpsS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ssIhbv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]pip{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iqj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hgnbmWv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k`bnÂ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utcmlnXy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ÂIs¸Sp¶Xv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D:\web photo\ma class 5\10\Good shepherd, by Del Parson Wallpaper__yv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929066"/>
            <a:ext cx="3905246" cy="29289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2500306"/>
            <a:ext cx="7429552" cy="92869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501090" cy="314327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-j-{]-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tLm-jWw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IqZm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]cn-IÀ½w, AP-]m-e\w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F¶nh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-P-\-¯n\v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iqj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-¶-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-\p-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{Xm³am-scbpw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sshZn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scbpw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]m-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A[n-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-c-s¸-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Sp¯n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ntbm-Kn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IqZm-i-bmWv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Xncp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-¸«w.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027" name="Picture 3" descr="C:\Users\user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0" y="3643305"/>
            <a:ext cx="4286260" cy="32146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3143248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F{X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kap¶Xan¶p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ptcmlnXm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\o `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ctaä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hninjvSØm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\w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Aánab³amÀ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Znhymcq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nIÄ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BbXneÛpXamÀ¶nSp¶p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]p\-cp-°m-\-¯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al-</a:t>
            </a:r>
            <a:r>
              <a:rPr lang="en-US" sz="3000" b="1" dirty="0" err="1">
                <a:latin typeface="ML-Aathira" pitchFamily="82" charset="0"/>
              </a:rPr>
              <a:t>Xz</a:t>
            </a:r>
            <a:r>
              <a:rPr lang="en-US" sz="3000" b="1" dirty="0">
                <a:latin typeface="ML-Aathira" pitchFamily="82" charset="0"/>
              </a:rPr>
              <a:t>-¯n-</a:t>
            </a:r>
            <a:r>
              <a:rPr lang="en-US" sz="3000" b="1" dirty="0" err="1">
                <a:latin typeface="ML-Aathira" pitchFamily="82" charset="0"/>
              </a:rPr>
              <a:t>te¡v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-P-\s¯ \</a:t>
            </a:r>
            <a:r>
              <a:rPr lang="en-US" sz="3000" b="1" dirty="0" err="1">
                <a:latin typeface="ML-Aathira" pitchFamily="82" charset="0"/>
              </a:rPr>
              <a:t>bn</a:t>
            </a:r>
            <a:r>
              <a:rPr lang="en-US" sz="3000" b="1" dirty="0">
                <a:latin typeface="ML-Aathira" pitchFamily="82" charset="0"/>
              </a:rPr>
              <a:t>-¡p-¶-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-\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-{</a:t>
            </a:r>
            <a:r>
              <a:rPr lang="en-US" sz="3000" b="1" dirty="0" err="1">
                <a:latin typeface="ML-Aathira" pitchFamily="82" charset="0"/>
              </a:rPr>
              <a:t>i</a:t>
            </a:r>
            <a:r>
              <a:rPr lang="en-US" sz="3000" b="1" dirty="0">
                <a:latin typeface="ML-Aathira" pitchFamily="82" charset="0"/>
              </a:rPr>
              <a:t>-a-§-</a:t>
            </a:r>
            <a:r>
              <a:rPr lang="en-US" sz="3000" b="1" dirty="0" err="1">
                <a:latin typeface="ML-Aathira" pitchFamily="82" charset="0"/>
              </a:rPr>
              <a:t>fnÂ</a:t>
            </a:r>
            <a:r>
              <a:rPr lang="en-US" sz="3000" b="1" dirty="0">
                <a:latin typeface="ML-Aathira" pitchFamily="82" charset="0"/>
              </a:rPr>
              <a:t> R§-</a:t>
            </a:r>
            <a:r>
              <a:rPr lang="en-US" sz="3000" b="1" dirty="0" err="1">
                <a:latin typeface="ML-Aathira" pitchFamily="82" charset="0"/>
              </a:rPr>
              <a:t>fpsS</a:t>
            </a:r>
            <a:r>
              <a:rPr lang="en-US" sz="3000" b="1" dirty="0">
                <a:latin typeface="ML-Aathira" pitchFamily="82" charset="0"/>
              </a:rPr>
              <a:t> AP-]m-e-I-·</a:t>
            </a:r>
            <a:r>
              <a:rPr lang="en-US" sz="3000" b="1" dirty="0" err="1">
                <a:latin typeface="ML-Aathira" pitchFamily="82" charset="0"/>
              </a:rPr>
              <a:t>msc</a:t>
            </a:r>
            <a:r>
              <a:rPr lang="en-US" sz="3000" b="1" dirty="0">
                <a:latin typeface="ML-Aathira" pitchFamily="82" charset="0"/>
              </a:rPr>
              <a:t> kar-²-ambn A\p-{K-</a:t>
            </a:r>
            <a:r>
              <a:rPr lang="en-US" sz="3000" b="1" dirty="0" err="1">
                <a:latin typeface="ML-Aathira" pitchFamily="82" charset="0"/>
              </a:rPr>
              <a:t>ln</a:t>
            </a:r>
            <a:r>
              <a:rPr lang="en-US" sz="3000" b="1" dirty="0">
                <a:latin typeface="ML-Aathira" pitchFamily="82" charset="0"/>
              </a:rPr>
              <a:t>-¡-</a:t>
            </a:r>
            <a:r>
              <a:rPr lang="en-US" sz="3000" b="1" dirty="0" err="1">
                <a:latin typeface="ML-Aathira" pitchFamily="82" charset="0"/>
              </a:rPr>
              <a:t>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(aÀt¡m.3:13þ19)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815</TotalTime>
  <Words>206</Words>
  <Application>Microsoft Office PowerPoint</Application>
  <PresentationFormat>On-screen Show (4:3)</PresentationFormat>
  <Paragraphs>58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116</cp:revision>
  <dcterms:created xsi:type="dcterms:W3CDTF">2013-05-28T05:25:40Z</dcterms:created>
  <dcterms:modified xsi:type="dcterms:W3CDTF">2013-12-02T06:14:24Z</dcterms:modified>
</cp:coreProperties>
</file>